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2"/>
  </p:notesMasterIdLst>
  <p:sldIdLst>
    <p:sldId id="272" r:id="rId2"/>
    <p:sldId id="334" r:id="rId3"/>
    <p:sldId id="342" r:id="rId4"/>
    <p:sldId id="333" r:id="rId5"/>
    <p:sldId id="343" r:id="rId6"/>
    <p:sldId id="335" r:id="rId7"/>
    <p:sldId id="332" r:id="rId8"/>
    <p:sldId id="336" r:id="rId9"/>
    <p:sldId id="330" r:id="rId10"/>
    <p:sldId id="337" r:id="rId11"/>
    <p:sldId id="329" r:id="rId12"/>
    <p:sldId id="328" r:id="rId13"/>
    <p:sldId id="327" r:id="rId14"/>
    <p:sldId id="325" r:id="rId15"/>
    <p:sldId id="324" r:id="rId16"/>
    <p:sldId id="323" r:id="rId17"/>
    <p:sldId id="338" r:id="rId18"/>
    <p:sldId id="339" r:id="rId19"/>
    <p:sldId id="341" r:id="rId20"/>
    <p:sldId id="340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9764" autoAdjust="0"/>
    <p:restoredTop sz="81759" autoAdjust="0"/>
  </p:normalViewPr>
  <p:slideViewPr>
    <p:cSldViewPr snapToGrid="0">
      <p:cViewPr varScale="1">
        <p:scale>
          <a:sx n="55" d="100"/>
          <a:sy n="55" d="100"/>
        </p:scale>
        <p:origin x="-566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F0EF07-711E-49EA-9FA1-4490EF8CB062}" type="datetimeFigureOut">
              <a:rPr lang="pl-PL" smtClean="0"/>
              <a:pPr/>
              <a:t>27.03.2020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CE0CAC-3F85-4AD2-8009-9A0C2464E2C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3760695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3/27/2020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pPr/>
              <a:t>3/27/2020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pPr/>
              <a:t>3/27/2020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3/27/2020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Zz19y1SKgc8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omowemontessori.pl/" TargetMode="External"/><Relationship Id="rId2" Type="http://schemas.openxmlformats.org/officeDocument/2006/relationships/hyperlink" Target="http://www.youtube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://apanaski.blogspot.com/2015/04/wiosenne-kapelusze.html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05971" y="905443"/>
            <a:ext cx="8641306" cy="486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408979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A </a:t>
            </a:r>
            <a:r>
              <a:rPr lang="pl-PL" dirty="0" smtClean="0"/>
              <a:t>co się dzieje na polu pana Jeremiego?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98292" y="2494546"/>
            <a:ext cx="5492086" cy="3670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16901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39131" y="996200"/>
            <a:ext cx="9601196" cy="1303867"/>
          </a:xfrm>
        </p:spPr>
        <p:txBody>
          <a:bodyPr>
            <a:normAutofit fontScale="90000"/>
          </a:bodyPr>
          <a:lstStyle/>
          <a:p>
            <a:pPr algn="l"/>
            <a:r>
              <a:rPr lang="pl-PL" dirty="0"/>
              <a:t>Piosenki zespołu Radiowe Nutki: </a:t>
            </a:r>
            <a:r>
              <a:rPr lang="pl-PL" dirty="0" smtClean="0"/>
              <a:t>Polka </a:t>
            </a:r>
            <a:r>
              <a:rPr lang="pl-PL" dirty="0"/>
              <a:t>Fasolka</a:t>
            </a:r>
            <a:br>
              <a:rPr lang="pl-PL" dirty="0"/>
            </a:br>
            <a:r>
              <a:rPr lang="pl-PL" dirty="0" smtClean="0"/>
              <a:t>Śpiewaj i tańcz razem z Fasolkami!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Link do piosenki   </a:t>
            </a:r>
            <a:r>
              <a:rPr lang="pl-PL" dirty="0" smtClean="0">
                <a:hlinkClick r:id="rId2"/>
              </a:rPr>
              <a:t>https://www.youtube.com/watch?v=Zz19y1SKgc8</a:t>
            </a:r>
            <a:r>
              <a:rPr lang="pl-PL" dirty="0"/>
              <a:t> </a:t>
            </a:r>
            <a:r>
              <a:rPr lang="pl-PL" dirty="0" smtClean="0"/>
              <a:t>:                                                                                                                        </a:t>
            </a:r>
            <a:endParaRPr lang="pl-PL" dirty="0"/>
          </a:p>
          <a:p>
            <a:endParaRPr lang="pl-PL" dirty="0"/>
          </a:p>
        </p:txBody>
      </p:sp>
      <p:sp>
        <p:nvSpPr>
          <p:cNvPr id="4" name="Prostokąt 3"/>
          <p:cNvSpPr/>
          <p:nvPr/>
        </p:nvSpPr>
        <p:spPr>
          <a:xfrm>
            <a:off x="717452" y="2968283"/>
            <a:ext cx="5066888" cy="30615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3600" dirty="0"/>
              <a:t>Co tam sadzi pan Jeremi?</a:t>
            </a:r>
          </a:p>
          <a:p>
            <a:r>
              <a:rPr lang="pl-PL" sz="3600" dirty="0"/>
              <a:t>Sadzi w polu fasolę.</a:t>
            </a:r>
          </a:p>
          <a:p>
            <a:r>
              <a:rPr lang="pl-PL" sz="3600" dirty="0"/>
              <a:t>Po ziarenku bęc! do ziemi:</a:t>
            </a:r>
          </a:p>
          <a:p>
            <a:r>
              <a:rPr lang="pl-PL" sz="3600" dirty="0"/>
              <a:t>„Jaki taki plon zbiorę”</a:t>
            </a:r>
          </a:p>
          <a:p>
            <a:endParaRPr lang="pl-PL" dirty="0"/>
          </a:p>
          <a:p>
            <a:pPr algn="ctr"/>
            <a:endParaRPr lang="pl-PL" dirty="0"/>
          </a:p>
        </p:txBody>
      </p:sp>
      <p:sp>
        <p:nvSpPr>
          <p:cNvPr id="5" name="Prostokąt 4"/>
          <p:cNvSpPr/>
          <p:nvPr/>
        </p:nvSpPr>
        <p:spPr>
          <a:xfrm>
            <a:off x="6654017" y="3080825"/>
            <a:ext cx="4459459" cy="28135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3600" dirty="0"/>
              <a:t>Ref: Do re mi, fa </a:t>
            </a:r>
            <a:r>
              <a:rPr lang="pl-PL" sz="3600" dirty="0" err="1"/>
              <a:t>sol</a:t>
            </a:r>
            <a:r>
              <a:rPr lang="pl-PL" sz="3600" dirty="0"/>
              <a:t> la,</a:t>
            </a:r>
          </a:p>
          <a:p>
            <a:r>
              <a:rPr lang="pl-PL" sz="3600" dirty="0"/>
              <a:t>fa </a:t>
            </a:r>
            <a:r>
              <a:rPr lang="pl-PL" sz="3600" dirty="0" err="1"/>
              <a:t>sol</a:t>
            </a:r>
            <a:r>
              <a:rPr lang="pl-PL" sz="3600" dirty="0"/>
              <a:t> la si do,</a:t>
            </a:r>
          </a:p>
          <a:p>
            <a:r>
              <a:rPr lang="pl-PL" sz="3600" dirty="0"/>
              <a:t>do re mi, fa </a:t>
            </a:r>
            <a:r>
              <a:rPr lang="pl-PL" sz="3600" dirty="0" err="1"/>
              <a:t>sol</a:t>
            </a:r>
            <a:r>
              <a:rPr lang="pl-PL" sz="3600" dirty="0"/>
              <a:t> la,</a:t>
            </a:r>
          </a:p>
          <a:p>
            <a:r>
              <a:rPr lang="pl-PL" sz="3600" dirty="0"/>
              <a:t>fa </a:t>
            </a:r>
            <a:r>
              <a:rPr lang="pl-PL" sz="3600" dirty="0" err="1"/>
              <a:t>sol</a:t>
            </a:r>
            <a:r>
              <a:rPr lang="pl-PL" sz="3600" dirty="0"/>
              <a:t> la </a:t>
            </a:r>
            <a:r>
              <a:rPr lang="pl-PL" sz="3600" dirty="0" err="1"/>
              <a:t>sol</a:t>
            </a:r>
            <a:r>
              <a:rPr lang="pl-PL" sz="3600" dirty="0"/>
              <a:t> fa!</a:t>
            </a:r>
          </a:p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855483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Prostokąt 3"/>
          <p:cNvSpPr/>
          <p:nvPr/>
        </p:nvSpPr>
        <p:spPr>
          <a:xfrm>
            <a:off x="1064525" y="1037231"/>
            <a:ext cx="4217159" cy="48176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3200" dirty="0"/>
              <a:t>Już po tyczce w górę pnie się</a:t>
            </a:r>
          </a:p>
          <a:p>
            <a:r>
              <a:rPr lang="pl-PL" sz="3200" dirty="0"/>
              <a:t>wesolutka fasola.</a:t>
            </a:r>
          </a:p>
          <a:p>
            <a:r>
              <a:rPr lang="pl-PL" sz="3200" dirty="0"/>
              <a:t>Pan Jeremi worek niesie:</a:t>
            </a:r>
          </a:p>
          <a:p>
            <a:r>
              <a:rPr lang="pl-PL" sz="3200" dirty="0"/>
              <a:t>„Hop, fasolo, do wora!”</a:t>
            </a:r>
          </a:p>
          <a:p>
            <a:endParaRPr lang="pl-PL" sz="3200" dirty="0"/>
          </a:p>
          <a:p>
            <a:r>
              <a:rPr lang="pl-PL" sz="3200" dirty="0"/>
              <a:t>Ref: Do re mi..</a:t>
            </a:r>
          </a:p>
          <a:p>
            <a:pPr algn="ctr"/>
            <a:endParaRPr lang="pl-PL" dirty="0"/>
          </a:p>
        </p:txBody>
      </p:sp>
      <p:sp>
        <p:nvSpPr>
          <p:cNvPr id="5" name="Prostokąt 4"/>
          <p:cNvSpPr/>
          <p:nvPr/>
        </p:nvSpPr>
        <p:spPr>
          <a:xfrm>
            <a:off x="6237026" y="1037230"/>
            <a:ext cx="4326341" cy="48176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3600" dirty="0"/>
              <a:t>Prosi żonę pan Jeremi:</a:t>
            </a:r>
          </a:p>
          <a:p>
            <a:r>
              <a:rPr lang="pl-PL" sz="3600" dirty="0"/>
              <a:t>„Żono, gotuj fasolę</a:t>
            </a:r>
          </a:p>
          <a:p>
            <a:r>
              <a:rPr lang="pl-PL" sz="3600" dirty="0"/>
              <a:t>i fasolę gotujże mi,</a:t>
            </a:r>
          </a:p>
          <a:p>
            <a:r>
              <a:rPr lang="pl-PL" sz="3600" dirty="0"/>
              <a:t>zanim wyjdę na pole!”</a:t>
            </a:r>
          </a:p>
          <a:p>
            <a:endParaRPr lang="pl-PL" sz="3600" dirty="0"/>
          </a:p>
          <a:p>
            <a:r>
              <a:rPr lang="pl-PL" sz="3600" dirty="0"/>
              <a:t>Ref: Do re mi…</a:t>
            </a:r>
          </a:p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3428112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95402" y="600502"/>
            <a:ext cx="9601196" cy="1685498"/>
          </a:xfrm>
        </p:spPr>
        <p:txBody>
          <a:bodyPr/>
          <a:lstStyle/>
          <a:p>
            <a:pPr algn="l"/>
            <a:r>
              <a:rPr lang="pl-PL" dirty="0" smtClean="0"/>
              <a:t>   Wyhoduj w domu fasolkę. Powodzenia.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77922" y="1610436"/>
            <a:ext cx="10645254" cy="44901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/>
              <a:t> </a:t>
            </a:r>
            <a:r>
              <a:rPr lang="pl-PL" dirty="0" smtClean="0"/>
              <a:t>				https</a:t>
            </a:r>
            <a:r>
              <a:rPr lang="pl-PL" dirty="0"/>
              <a:t>://www.youtube.com/watch?v=OajgI3hvaiY</a:t>
            </a:r>
          </a:p>
          <a:p>
            <a:pPr marL="0" indent="0">
              <a:buNone/>
            </a:pPr>
            <a:endParaRPr lang="pl-PL" dirty="0"/>
          </a:p>
          <a:p>
            <a:endParaRPr lang="pl-PL" dirty="0"/>
          </a:p>
          <a:p>
            <a:endParaRPr lang="pl-PL" dirty="0" smtClean="0"/>
          </a:p>
          <a:p>
            <a:endParaRPr lang="pl-PL" dirty="0"/>
          </a:p>
          <a:p>
            <a:endParaRPr lang="pl-PL" dirty="0" smtClean="0"/>
          </a:p>
          <a:p>
            <a:pPr marL="0" indent="0">
              <a:buNone/>
            </a:pPr>
            <a:r>
              <a:rPr lang="pl-PL" dirty="0" smtClean="0"/>
              <a:t>Spróbuj napisać lub narysować swoje codzienne obserwacje. Do tego potrzebna ci będzie oddzielna kartka lub specjalny zeszyt lub notatnik. </a:t>
            </a:r>
            <a:endParaRPr lang="pl-PL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0752" y="2229512"/>
            <a:ext cx="2630322" cy="249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rostokąt 3"/>
          <p:cNvSpPr/>
          <p:nvPr/>
        </p:nvSpPr>
        <p:spPr>
          <a:xfrm>
            <a:off x="3807722" y="2229512"/>
            <a:ext cx="2811439" cy="24926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/>
              <a:t>Potrzebujesz: </a:t>
            </a:r>
          </a:p>
          <a:p>
            <a:pPr algn="ctr"/>
            <a:r>
              <a:rPr lang="pl-PL" sz="2800" dirty="0"/>
              <a:t>s</a:t>
            </a:r>
            <a:r>
              <a:rPr lang="pl-PL" sz="2800" dirty="0" smtClean="0"/>
              <a:t>łoik z wodą</a:t>
            </a:r>
            <a:endParaRPr lang="pl-PL" sz="2800" dirty="0"/>
          </a:p>
          <a:p>
            <a:pPr algn="ctr"/>
            <a:r>
              <a:rPr lang="pl-PL" sz="2800" dirty="0" smtClean="0"/>
              <a:t>gumkę recepturkę</a:t>
            </a:r>
            <a:endParaRPr lang="pl-PL" sz="2800" dirty="0"/>
          </a:p>
          <a:p>
            <a:pPr algn="ctr"/>
            <a:r>
              <a:rPr lang="pl-PL" sz="2800" dirty="0" smtClean="0"/>
              <a:t>kawałek </a:t>
            </a:r>
            <a:r>
              <a:rPr lang="pl-PL" sz="2800" dirty="0"/>
              <a:t>gazy</a:t>
            </a:r>
          </a:p>
          <a:p>
            <a:pPr algn="ctr"/>
            <a:r>
              <a:rPr lang="pl-PL" sz="2800" dirty="0" smtClean="0"/>
              <a:t>nasiona </a:t>
            </a:r>
            <a:r>
              <a:rPr lang="pl-PL" sz="2800" dirty="0"/>
              <a:t>fasoli</a:t>
            </a:r>
          </a:p>
        </p:txBody>
      </p:sp>
      <p:sp>
        <p:nvSpPr>
          <p:cNvPr id="5" name="Prostokąt 4"/>
          <p:cNvSpPr/>
          <p:nvPr/>
        </p:nvSpPr>
        <p:spPr>
          <a:xfrm>
            <a:off x="6851176" y="2229513"/>
            <a:ext cx="4572001" cy="24926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 smtClean="0"/>
              <a:t>Nalej wody do słoika. Nałóż na niego gazę . Żeby nie spadła zabezpiecz ją gumkę.                       Na środek gazy włóż kilka nasion fasoli.                    Jeżeli fasola nie jest zanurzona we wodzie, to naciśnij delikatnie gazę i zrób mały dołek. Odstaw na parapet i codziennie obserwuj</a:t>
            </a:r>
            <a:r>
              <a:rPr lang="pl-PL" dirty="0" smtClean="0"/>
              <a:t>. Nie zapomnij dolewać wody. Dolna część fasolki musi być w niej zanurzona.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3309839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O</a:t>
            </a:r>
            <a:endParaRPr lang="pl-PL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372" t="8365" r="7457" b="8746"/>
          <a:stretch/>
        </p:blipFill>
        <p:spPr bwMode="auto">
          <a:xfrm>
            <a:off x="996286" y="687384"/>
            <a:ext cx="5842619" cy="5686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84400" y="4731810"/>
            <a:ext cx="542591" cy="76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bjaśnienie w chmurce 4"/>
          <p:cNvSpPr/>
          <p:nvPr/>
        </p:nvSpPr>
        <p:spPr>
          <a:xfrm>
            <a:off x="7455875" y="687384"/>
            <a:ext cx="3446585" cy="2940147"/>
          </a:xfrm>
          <a:prstGeom prst="cloudCallout">
            <a:avLst>
              <a:gd name="adj1" fmla="val 26397"/>
              <a:gd name="adj2" fmla="val 8539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dirty="0" smtClean="0"/>
              <a:t>Opowiedz    o każdym obrazku.</a:t>
            </a:r>
            <a:endParaRPr lang="pl-PL" sz="3200" dirty="0"/>
          </a:p>
        </p:txBody>
      </p:sp>
    </p:spTree>
    <p:extLst>
      <p:ext uri="{BB962C8B-B14F-4D97-AF65-F5344CB8AC3E}">
        <p14:creationId xmlns:p14="http://schemas.microsoft.com/office/powerpoint/2010/main" xmlns="" val="3806585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Zamiast kasztanów weź fasolki i wykonaj…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92072" y="2252539"/>
            <a:ext cx="4421874" cy="3594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55391" y="2252539"/>
            <a:ext cx="4640239" cy="3581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82283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Jeżeli potrafisz zapisz działania.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682" y="2680586"/>
            <a:ext cx="5104263" cy="2706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3415"/>
          <a:stretch/>
        </p:blipFill>
        <p:spPr bwMode="auto">
          <a:xfrm>
            <a:off x="6168785" y="2680586"/>
            <a:ext cx="5227093" cy="2748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82092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Jeżeli potrafisz zapisz działania.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78424" y="2544567"/>
            <a:ext cx="4367283" cy="2921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55391" y="2544568"/>
            <a:ext cx="4394580" cy="2939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80899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Jeżeli potrafisz zapisz działania.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295401" y="2556932"/>
            <a:ext cx="6674892" cy="3318936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6537" y="2590364"/>
            <a:ext cx="4708478" cy="3264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rostokąt 3"/>
          <p:cNvSpPr/>
          <p:nvPr/>
        </p:nvSpPr>
        <p:spPr>
          <a:xfrm>
            <a:off x="6400801" y="2590363"/>
            <a:ext cx="1978924" cy="32646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l-PL" sz="3600" dirty="0" smtClean="0"/>
          </a:p>
          <a:p>
            <a:r>
              <a:rPr lang="pl-PL" sz="3600" dirty="0" smtClean="0"/>
              <a:t>10 - 5 =</a:t>
            </a:r>
          </a:p>
          <a:p>
            <a:r>
              <a:rPr lang="pl-PL" sz="3600" dirty="0" smtClean="0"/>
              <a:t>9 - 5=</a:t>
            </a:r>
          </a:p>
          <a:p>
            <a:r>
              <a:rPr lang="pl-PL" sz="3600" dirty="0" smtClean="0"/>
              <a:t>3 - 1 =</a:t>
            </a:r>
          </a:p>
          <a:p>
            <a:r>
              <a:rPr lang="pl-PL" sz="3600" dirty="0" smtClean="0"/>
              <a:t>8 - 4 =</a:t>
            </a:r>
          </a:p>
          <a:p>
            <a:r>
              <a:rPr lang="pl-PL" sz="3600" dirty="0" smtClean="0"/>
              <a:t>7 – 2 =</a:t>
            </a:r>
          </a:p>
          <a:p>
            <a:endParaRPr lang="pl-PL" sz="3600" dirty="0"/>
          </a:p>
        </p:txBody>
      </p:sp>
      <p:sp>
        <p:nvSpPr>
          <p:cNvPr id="8" name="Prostokąt 7"/>
          <p:cNvSpPr/>
          <p:nvPr/>
        </p:nvSpPr>
        <p:spPr>
          <a:xfrm>
            <a:off x="8871043" y="2590363"/>
            <a:ext cx="1965277" cy="32646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600" dirty="0" smtClean="0"/>
              <a:t>6 + 4 =</a:t>
            </a:r>
          </a:p>
          <a:p>
            <a:pPr algn="ctr"/>
            <a:r>
              <a:rPr lang="pl-PL" sz="3600" dirty="0" smtClean="0"/>
              <a:t>3 + 2 =</a:t>
            </a:r>
          </a:p>
          <a:p>
            <a:pPr algn="ctr"/>
            <a:r>
              <a:rPr lang="pl-PL" sz="3600" dirty="0" smtClean="0"/>
              <a:t>1 + 8 =</a:t>
            </a:r>
          </a:p>
          <a:p>
            <a:pPr algn="ctr"/>
            <a:r>
              <a:rPr lang="pl-PL" sz="3600" dirty="0" smtClean="0"/>
              <a:t>3 + 7 =</a:t>
            </a:r>
          </a:p>
          <a:p>
            <a:pPr algn="ctr"/>
            <a:r>
              <a:rPr lang="pl-PL" sz="3600" dirty="0" smtClean="0"/>
              <a:t>5 + 3 =</a:t>
            </a:r>
            <a:endParaRPr lang="pl-PL" sz="3600" dirty="0"/>
          </a:p>
        </p:txBody>
      </p:sp>
    </p:spTree>
    <p:extLst>
      <p:ext uri="{BB962C8B-B14F-4D97-AF65-F5344CB8AC3E}">
        <p14:creationId xmlns:p14="http://schemas.microsoft.com/office/powerpoint/2010/main" xmlns="" val="2984891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Po takiej pracy czas na trochę ruchu. </a:t>
            </a:r>
            <a:endParaRPr lang="pl-PL" dirty="0"/>
          </a:p>
        </p:txBody>
      </p:sp>
      <p:pic>
        <p:nvPicPr>
          <p:cNvPr id="2053" name="Picture 5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344" t="45909" b="7609"/>
          <a:stretch/>
        </p:blipFill>
        <p:spPr bwMode="auto">
          <a:xfrm>
            <a:off x="682387" y="2361062"/>
            <a:ext cx="2091065" cy="2797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5767" r="50000" b="8466"/>
          <a:stretch/>
        </p:blipFill>
        <p:spPr bwMode="auto">
          <a:xfrm>
            <a:off x="2401463" y="3894550"/>
            <a:ext cx="2077940" cy="2663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3045" b="65710"/>
          <a:stretch/>
        </p:blipFill>
        <p:spPr bwMode="auto">
          <a:xfrm>
            <a:off x="4263977" y="1901676"/>
            <a:ext cx="2232935" cy="3025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7410"/>
          <a:stretch/>
        </p:blipFill>
        <p:spPr bwMode="auto">
          <a:xfrm>
            <a:off x="5874414" y="3806034"/>
            <a:ext cx="2167344" cy="2822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940" t="49706"/>
          <a:stretch/>
        </p:blipFill>
        <p:spPr bwMode="auto">
          <a:xfrm>
            <a:off x="7523143" y="2023984"/>
            <a:ext cx="2004966" cy="3065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5991" r="50000" b="8019"/>
          <a:stretch/>
        </p:blipFill>
        <p:spPr bwMode="auto">
          <a:xfrm>
            <a:off x="9143457" y="3824580"/>
            <a:ext cx="2176462" cy="2803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26695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Spróbuj przeczytać  </a:t>
            </a:r>
            <a:br>
              <a:rPr lang="pl-PL" dirty="0" smtClean="0"/>
            </a:br>
            <a:r>
              <a:rPr lang="pl-PL" dirty="0" smtClean="0"/>
              <a:t>WIOSNA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3200" b="1" dirty="0" smtClean="0"/>
              <a:t>Za              jest                    .                </a:t>
            </a:r>
          </a:p>
          <a:p>
            <a:endParaRPr lang="pl-PL" sz="3200" b="1" dirty="0" smtClean="0"/>
          </a:p>
          <a:p>
            <a:r>
              <a:rPr lang="pl-PL" sz="3200" b="1" dirty="0" smtClean="0"/>
              <a:t>Na                            są                     lub                .  </a:t>
            </a:r>
          </a:p>
          <a:p>
            <a:endParaRPr lang="pl-PL" sz="3200" b="1" dirty="0"/>
          </a:p>
          <a:p>
            <a:r>
              <a:rPr lang="pl-PL" sz="3200" b="1" dirty="0" smtClean="0"/>
              <a:t>           ma tulipany, krokusy i </a:t>
            </a:r>
            <a:endParaRPr lang="pl-PL" sz="32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72720" y="2460705"/>
            <a:ext cx="1080163" cy="108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0114" y="2590689"/>
            <a:ext cx="1571128" cy="975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682" t="7141" r="7164" b="70547"/>
          <a:stretch/>
        </p:blipFill>
        <p:spPr bwMode="auto">
          <a:xfrm>
            <a:off x="2292822" y="3866283"/>
            <a:ext cx="2320122" cy="671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51314" y="3761276"/>
            <a:ext cx="1363923" cy="91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2962" y="3761276"/>
            <a:ext cx="1326777" cy="881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755" t="12548" r="11612" b="5643"/>
          <a:stretch/>
        </p:blipFill>
        <p:spPr bwMode="auto">
          <a:xfrm>
            <a:off x="1672669" y="4951753"/>
            <a:ext cx="934054" cy="1067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66770" y="5179809"/>
            <a:ext cx="839095" cy="839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81782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W prezentacji wykorzystano zasoby internetowe: </a:t>
            </a:r>
          </a:p>
          <a:p>
            <a:r>
              <a:rPr lang="pl-PL" dirty="0" err="1" smtClean="0"/>
              <a:t>dzieckiembadz.blogspot.com</a:t>
            </a:r>
            <a:r>
              <a:rPr lang="pl-PL" dirty="0" smtClean="0"/>
              <a:t> </a:t>
            </a:r>
            <a:endParaRPr lang="pl-PL" dirty="0" smtClean="0"/>
          </a:p>
          <a:p>
            <a:r>
              <a:rPr lang="pl-PL" dirty="0" smtClean="0"/>
              <a:t>apanaski.blogspot.com </a:t>
            </a:r>
          </a:p>
          <a:p>
            <a:r>
              <a:rPr lang="pl-PL" dirty="0" smtClean="0">
                <a:hlinkClick r:id="rId2"/>
              </a:rPr>
              <a:t>www.youtube.com</a:t>
            </a:r>
            <a:endParaRPr lang="pl-PL" dirty="0" smtClean="0"/>
          </a:p>
          <a:p>
            <a:r>
              <a:rPr lang="pl-PL" dirty="0" smtClean="0">
                <a:hlinkClick r:id="rId3"/>
              </a:rPr>
              <a:t>www.domowemontessori.pl</a:t>
            </a:r>
            <a:r>
              <a:rPr lang="pl-PL" dirty="0"/>
              <a:t> </a:t>
            </a:r>
            <a:endParaRPr lang="pl-PL" dirty="0" smtClean="0"/>
          </a:p>
          <a:p>
            <a:r>
              <a:rPr lang="pl-PL" dirty="0" smtClean="0"/>
              <a:t>mojedziecikreatywnie.pl </a:t>
            </a:r>
          </a:p>
          <a:p>
            <a:endParaRPr lang="pl-PL" dirty="0"/>
          </a:p>
          <a:p>
            <a:endParaRPr lang="pl-PL" sz="2200" dirty="0" smtClean="0"/>
          </a:p>
          <a:p>
            <a:endParaRPr lang="pl-P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87103" y="2648805"/>
            <a:ext cx="3083255" cy="3083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97701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Co tu jest zaszyfrowane? </a:t>
            </a:r>
            <a:br>
              <a:rPr lang="pl-PL" dirty="0" smtClean="0"/>
            </a:br>
            <a:r>
              <a:rPr lang="pl-PL" dirty="0" smtClean="0"/>
              <a:t>Spróbuj napisać hasło.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295401" y="2557261"/>
            <a:ext cx="9601196" cy="3318936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/>
              <a:t>Powiedz na głos nazwy obrazków. </a:t>
            </a:r>
          </a:p>
          <a:p>
            <a:pPr marL="0" indent="0">
              <a:buNone/>
            </a:pPr>
            <a:r>
              <a:rPr lang="pl-PL" dirty="0" smtClean="0"/>
              <a:t>Napisz na kartce tylko pierwsze litery wypowiedzianych słów.  Znasz już hasło?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dirty="0" smtClean="0"/>
              <a:t> </a:t>
            </a:r>
          </a:p>
          <a:p>
            <a:pPr marL="0" indent="0">
              <a:buNone/>
            </a:pPr>
            <a:r>
              <a:rPr lang="pl-PL" dirty="0" smtClean="0"/>
              <a:t>                       </a:t>
            </a:r>
            <a:endParaRPr lang="pl-PL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56094" y="3838005"/>
            <a:ext cx="937573" cy="937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576" r="15274" b="4328"/>
          <a:stretch/>
        </p:blipFill>
        <p:spPr bwMode="auto">
          <a:xfrm>
            <a:off x="3098042" y="3728584"/>
            <a:ext cx="1023582" cy="1046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94578" y="3803122"/>
            <a:ext cx="1048604" cy="1048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8000" y="3728584"/>
            <a:ext cx="1023938" cy="104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77310" y="3803122"/>
            <a:ext cx="1352194" cy="993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302" r="4728" b="2806"/>
          <a:stretch/>
        </p:blipFill>
        <p:spPr bwMode="auto">
          <a:xfrm>
            <a:off x="8217226" y="3803122"/>
            <a:ext cx="1485628" cy="946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3234" b="83183"/>
          <a:stretch/>
        </p:blipFill>
        <p:spPr bwMode="auto">
          <a:xfrm>
            <a:off x="8217226" y="4796139"/>
            <a:ext cx="1113074" cy="1526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306" t="33328" r="50000" b="50000"/>
          <a:stretch/>
        </p:blipFill>
        <p:spPr bwMode="auto">
          <a:xfrm>
            <a:off x="4334905" y="4838313"/>
            <a:ext cx="1108277" cy="1513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7067" t="-1556" r="17657" b="82889"/>
          <a:stretch/>
        </p:blipFill>
        <p:spPr bwMode="auto">
          <a:xfrm>
            <a:off x="3107426" y="4657264"/>
            <a:ext cx="1014198" cy="1694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2828" t="49440" r="-1815" b="33422"/>
          <a:stretch/>
        </p:blipFill>
        <p:spPr bwMode="auto">
          <a:xfrm>
            <a:off x="1856093" y="4811618"/>
            <a:ext cx="1235905" cy="1540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7" name="Picture 15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6632"/>
          <a:stretch/>
        </p:blipFill>
        <p:spPr bwMode="auto">
          <a:xfrm>
            <a:off x="6868282" y="4811353"/>
            <a:ext cx="1108691" cy="151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8" name="Picture 1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8000" y="4672057"/>
            <a:ext cx="1011238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75771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T</a:t>
            </a:r>
            <a:r>
              <a:rPr lang="pl-PL" dirty="0" smtClean="0"/>
              <a:t>o są szafirki. Kwitną na wiosnę. </a:t>
            </a:r>
            <a:endParaRPr lang="pl-PL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46440" y="2557463"/>
            <a:ext cx="5899120" cy="331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14687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0" y="504968"/>
            <a:ext cx="10495128" cy="1781032"/>
          </a:xfrm>
        </p:spPr>
        <p:txBody>
          <a:bodyPr>
            <a:normAutofit/>
          </a:bodyPr>
          <a:lstStyle/>
          <a:p>
            <a:pPr algn="l"/>
            <a:r>
              <a:rPr lang="pl-PL" sz="2400" dirty="0" smtClean="0">
                <a:solidFill>
                  <a:srgbClr val="FF0000"/>
                </a:solidFill>
              </a:rPr>
              <a:t>Zapytaj rodzica o dzisiejszą datę.    </a:t>
            </a:r>
            <a:r>
              <a:rPr lang="pl-PL" sz="2400" dirty="0" smtClean="0">
                <a:solidFill>
                  <a:srgbClr val="00B050"/>
                </a:solidFill>
              </a:rPr>
              <a:t>Znajdź ją w kalendarzu. </a:t>
            </a: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>
                <a:solidFill>
                  <a:srgbClr val="0070C0"/>
                </a:solidFill>
              </a:rPr>
              <a:t>Policz ile jeszcze dni zostało do przyjścia Pani Wiosny. </a:t>
            </a:r>
            <a:r>
              <a:rPr lang="pl-PL" sz="2400" dirty="0" smtClean="0">
                <a:solidFill>
                  <a:srgbClr val="FFC000"/>
                </a:solidFill>
              </a:rPr>
              <a:t>A może już przyszła? </a:t>
            </a:r>
            <a:br>
              <a:rPr lang="pl-PL" sz="2400" dirty="0" smtClean="0">
                <a:solidFill>
                  <a:srgbClr val="FFC000"/>
                </a:solidFill>
              </a:rPr>
            </a:br>
            <a:r>
              <a:rPr lang="pl-PL" sz="2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Pierwszy Dzień Wiosny pokaże ci obrazek.</a:t>
            </a:r>
            <a:endParaRPr lang="pl-PL" sz="24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94" t="6938" r="4843" b="4443"/>
          <a:stretch/>
        </p:blipFill>
        <p:spPr bwMode="auto">
          <a:xfrm>
            <a:off x="1050878" y="1937981"/>
            <a:ext cx="10235821" cy="4408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23241" y="4584640"/>
            <a:ext cx="712078" cy="570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89406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A może zrobisz przebiśniegi?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295401" y="2129051"/>
            <a:ext cx="10277900" cy="408067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pl-PL" dirty="0" smtClean="0"/>
              <a:t>		</a:t>
            </a:r>
          </a:p>
          <a:p>
            <a:pPr marL="0" indent="0">
              <a:buNone/>
            </a:pPr>
            <a:r>
              <a:rPr lang="pl-PL" dirty="0"/>
              <a:t>	</a:t>
            </a:r>
            <a:r>
              <a:rPr lang="pl-PL" dirty="0" smtClean="0"/>
              <a:t>		Sposób 1.                          POTRZEBUJESZ                         Sposób 2.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r>
              <a:rPr lang="pl-PL" dirty="0" smtClean="0"/>
              <a:t>																	</a:t>
            </a:r>
            <a:endParaRPr lang="pl-PL" dirty="0"/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r>
              <a:rPr lang="pl-PL" dirty="0" smtClean="0"/>
              <a:t>									</a:t>
            </a:r>
            <a:endParaRPr lang="pl-PL" dirty="0"/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r>
              <a:rPr lang="pl-PL" dirty="0"/>
              <a:t>b</a:t>
            </a:r>
            <a:r>
              <a:rPr lang="pl-PL" dirty="0" smtClean="0"/>
              <a:t>iały i zielony papier, nożyczki,                                                      waciki kosmetyczne, klej, rurki	</a:t>
            </a:r>
            <a:r>
              <a:rPr lang="pl-PL" dirty="0"/>
              <a:t> </a:t>
            </a:r>
            <a:r>
              <a:rPr lang="pl-PL" dirty="0" smtClean="0"/>
              <a:t>                               klej, ołówek,  nakrętkę do odrysowania				</a:t>
            </a:r>
            <a:r>
              <a:rPr lang="pl-PL" dirty="0"/>
              <a:t>                    do napojów, kartę </a:t>
            </a:r>
            <a:r>
              <a:rPr lang="pl-PL" dirty="0" smtClean="0"/>
              <a:t>papieru, nożyczki</a:t>
            </a:r>
            <a:endParaRPr lang="pl-PL" dirty="0"/>
          </a:p>
          <a:p>
            <a:pPr marL="0" indent="0">
              <a:buNone/>
            </a:pPr>
            <a:r>
              <a:rPr lang="pl-PL" dirty="0" smtClean="0"/>
              <a:t>                                     											</a:t>
            </a:r>
            <a:endParaRPr lang="pl-PL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56755" y="2825376"/>
            <a:ext cx="1292463" cy="2128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Łącznik prosty ze strzałką 4"/>
          <p:cNvCxnSpPr/>
          <p:nvPr/>
        </p:nvCxnSpPr>
        <p:spPr>
          <a:xfrm flipH="1">
            <a:off x="4926842" y="2825376"/>
            <a:ext cx="1323833" cy="247876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Łącznik prosty ze strzałką 8"/>
          <p:cNvCxnSpPr/>
          <p:nvPr/>
        </p:nvCxnSpPr>
        <p:spPr>
          <a:xfrm>
            <a:off x="6605517" y="2729842"/>
            <a:ext cx="1323832" cy="22242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 descr="C:\Users\Małgorzata\Pictures\2020-03-19\20200319_11441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929" t="109" r="18816" b="11604"/>
          <a:stretch/>
        </p:blipFill>
        <p:spPr bwMode="auto">
          <a:xfrm>
            <a:off x="1792687" y="2825376"/>
            <a:ext cx="2778112" cy="1992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35397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Może jeszcze spróbujesz zrobić wiosenny kapelusz?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22195" y="2320119"/>
            <a:ext cx="10632742" cy="3610340"/>
          </a:xfrm>
        </p:spPr>
        <p:txBody>
          <a:bodyPr/>
          <a:lstStyle/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r>
              <a:rPr lang="pl-PL" dirty="0" smtClean="0"/>
              <a:t>                                                                                       </a:t>
            </a:r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r>
              <a:rPr lang="pl-PL" dirty="0" smtClean="0"/>
              <a:t>			Do wykonania kapelusza </a:t>
            </a:r>
            <a:r>
              <a:rPr lang="pl-PL" dirty="0"/>
              <a:t>potrzebujesz</a:t>
            </a:r>
            <a:r>
              <a:rPr lang="pl-PL" dirty="0" smtClean="0"/>
              <a:t>:</a:t>
            </a:r>
          </a:p>
          <a:p>
            <a:pPr marL="0" indent="0">
              <a:buNone/>
            </a:pPr>
            <a:r>
              <a:rPr lang="pl-PL" dirty="0" smtClean="0"/>
              <a:t>			- </a:t>
            </a:r>
            <a:r>
              <a:rPr lang="pl-PL" dirty="0"/>
              <a:t>czarno-białe gazety,</a:t>
            </a:r>
            <a:br>
              <a:rPr lang="pl-PL" dirty="0"/>
            </a:br>
            <a:r>
              <a:rPr lang="pl-PL" dirty="0" smtClean="0"/>
              <a:t>			- </a:t>
            </a:r>
            <a:r>
              <a:rPr lang="pl-PL" dirty="0"/>
              <a:t>taśmę papierową,</a:t>
            </a:r>
            <a:br>
              <a:rPr lang="pl-PL" dirty="0"/>
            </a:br>
            <a:r>
              <a:rPr lang="pl-PL" dirty="0" smtClean="0"/>
              <a:t>			- </a:t>
            </a:r>
            <a:r>
              <a:rPr lang="pl-PL" dirty="0"/>
              <a:t>farby i bibułę.</a:t>
            </a:r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sp>
        <p:nvSpPr>
          <p:cNvPr id="7" name="Prostokąt 6"/>
          <p:cNvSpPr/>
          <p:nvPr/>
        </p:nvSpPr>
        <p:spPr>
          <a:xfrm>
            <a:off x="1050879" y="2770497"/>
            <a:ext cx="988097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/>
              <a:t>POMYSŁ </a:t>
            </a:r>
            <a:r>
              <a:rPr lang="pl-PL" dirty="0"/>
              <a:t>ZE STRONY INTERNETOWEJ</a:t>
            </a:r>
            <a:br>
              <a:rPr lang="pl-PL" dirty="0"/>
            </a:br>
            <a:r>
              <a:rPr lang="pl-PL" dirty="0">
                <a:hlinkClick r:id="rId2"/>
              </a:rPr>
              <a:t>http://</a:t>
            </a:r>
            <a:r>
              <a:rPr lang="pl-PL" dirty="0" smtClean="0">
                <a:hlinkClick r:id="rId2"/>
              </a:rPr>
              <a:t>apanaski.blogspot.com/2015/04/wiosenne-kapelusze.html</a:t>
            </a:r>
            <a:r>
              <a:rPr lang="pl-PL" dirty="0" smtClean="0"/>
              <a:t> 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697336" y="2770497"/>
            <a:ext cx="3948273" cy="2220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30335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Kochany rodzicu – przeczytaj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14400" y="2556932"/>
            <a:ext cx="10508776" cy="3721038"/>
          </a:xfrm>
        </p:spPr>
        <p:txBody>
          <a:bodyPr>
            <a:normAutofit fontScale="92500"/>
          </a:bodyPr>
          <a:lstStyle/>
          <a:p>
            <a:pPr marL="457200" indent="-457200">
              <a:buAutoNum type="arabicPeriod"/>
            </a:pPr>
            <a:r>
              <a:rPr lang="pl-PL" dirty="0" smtClean="0"/>
              <a:t>Najpierw </a:t>
            </a:r>
            <a:r>
              <a:rPr lang="pl-PL" dirty="0"/>
              <a:t>należy ułożyć z gazet coś w rodzaju gwiazdy najlepiej łącząc je ze sobą aby końce były dłuższe. </a:t>
            </a:r>
            <a:endParaRPr lang="pl-PL" dirty="0" smtClean="0"/>
          </a:p>
          <a:p>
            <a:pPr marL="457200" indent="-457200">
              <a:buAutoNum type="arabicPeriod"/>
            </a:pPr>
            <a:r>
              <a:rPr lang="pl-PL" dirty="0" smtClean="0"/>
              <a:t>Następnie </a:t>
            </a:r>
            <a:r>
              <a:rPr lang="pl-PL" dirty="0"/>
              <a:t>nakładamy warstwy gazet na głowę dziecka i zaginamy do dołu dopasowując do obwodu głowy. Owijamy taśmą klejącą wokół głowy tworząc główkę. </a:t>
            </a:r>
            <a:endParaRPr lang="pl-PL" dirty="0" smtClean="0"/>
          </a:p>
          <a:p>
            <a:pPr marL="457200" indent="-457200">
              <a:buAutoNum type="arabicPeriod"/>
            </a:pPr>
            <a:r>
              <a:rPr lang="pl-PL" dirty="0" smtClean="0"/>
              <a:t>Zdejmujemy </a:t>
            </a:r>
            <a:r>
              <a:rPr lang="pl-PL" dirty="0"/>
              <a:t>z głowy i zaczynamy formować rondo. Warto pamiętać aby oklejać kapelusz taśmą papierową, gdyż łatwo ją można zamalować</a:t>
            </a:r>
            <a:r>
              <a:rPr lang="pl-PL" dirty="0" smtClean="0"/>
              <a:t>.</a:t>
            </a:r>
          </a:p>
          <a:p>
            <a:pPr marL="457200" indent="-457200">
              <a:buAutoNum type="arabicPeriod"/>
            </a:pPr>
            <a:r>
              <a:rPr lang="pl-PL" dirty="0" smtClean="0"/>
              <a:t>Po </a:t>
            </a:r>
            <a:r>
              <a:rPr lang="pl-PL" dirty="0"/>
              <a:t>uformowaniu kształtu malujemy kapelusz, a po wyschnięciu ozdabiamy kwiatkami. Można jeszcze wykonać otok z długich pasków bibuły lub wstążki.</a:t>
            </a:r>
            <a:br>
              <a:rPr lang="pl-PL" dirty="0"/>
            </a:br>
            <a:r>
              <a:rPr lang="pl-PL" dirty="0"/>
              <a:t>A tak przebiegało wykonanie: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94551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9154" y="846161"/>
            <a:ext cx="4509825" cy="2536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8913" y="846160"/>
            <a:ext cx="4803637" cy="263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9154" y="3594478"/>
            <a:ext cx="4509825" cy="2536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8913" y="3529438"/>
            <a:ext cx="4803636" cy="2702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97018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zny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C04F32"/>
      </a:accent2>
      <a:accent3>
        <a:srgbClr val="DD8C3C"/>
      </a:accent3>
      <a:accent4>
        <a:srgbClr val="8E684C"/>
      </a:accent4>
      <a:accent5>
        <a:srgbClr val="CBAF62"/>
      </a:accent5>
      <a:accent6>
        <a:srgbClr val="803348"/>
      </a:accent6>
      <a:hlink>
        <a:srgbClr val="86724D"/>
      </a:hlink>
      <a:folHlink>
        <a:srgbClr val="B99E84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rganic" id="{28CDC826-8792-45C0-861B-85EB3ADEDA33}" vid="{A2BEDC8B-F191-493B-BA33-0F4F800A89D3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994</TotalTime>
  <Words>471</Words>
  <Application>Microsoft Office PowerPoint</Application>
  <PresentationFormat>Niestandardowy</PresentationFormat>
  <Paragraphs>101</Paragraphs>
  <Slides>20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20</vt:i4>
      </vt:variant>
    </vt:vector>
  </HeadingPairs>
  <TitlesOfParts>
    <vt:vector size="21" baseType="lpstr">
      <vt:lpstr>Organiczny</vt:lpstr>
      <vt:lpstr>Slajd 1</vt:lpstr>
      <vt:lpstr>Spróbuj przeczytać   WIOSNA</vt:lpstr>
      <vt:lpstr>Co tu jest zaszyfrowane?  Spróbuj napisać hasło. </vt:lpstr>
      <vt:lpstr>To są szafirki. Kwitną na wiosnę. </vt:lpstr>
      <vt:lpstr>Zapytaj rodzica o dzisiejszą datę.    Znajdź ją w kalendarzu.  Policz ile jeszcze dni zostało do przyjścia Pani Wiosny. A może już przyszła?  Pierwszy Dzień Wiosny pokaże ci obrazek.</vt:lpstr>
      <vt:lpstr>A może zrobisz przebiśniegi?</vt:lpstr>
      <vt:lpstr>Może jeszcze spróbujesz zrobić wiosenny kapelusz?</vt:lpstr>
      <vt:lpstr>Kochany rodzicu – przeczytaj</vt:lpstr>
      <vt:lpstr>Slajd 9</vt:lpstr>
      <vt:lpstr>A co się dzieje na polu pana Jeremiego? </vt:lpstr>
      <vt:lpstr>Piosenki zespołu Radiowe Nutki: Polka Fasolka Śpiewaj i tańcz razem z Fasolkami!</vt:lpstr>
      <vt:lpstr>Slajd 12</vt:lpstr>
      <vt:lpstr>   Wyhoduj w domu fasolkę. Powodzenia. </vt:lpstr>
      <vt:lpstr>O</vt:lpstr>
      <vt:lpstr>Zamiast kasztanów weź fasolki i wykonaj…</vt:lpstr>
      <vt:lpstr>Jeżeli potrafisz zapisz działania.</vt:lpstr>
      <vt:lpstr>Jeżeli potrafisz zapisz działania.</vt:lpstr>
      <vt:lpstr>Jeżeli potrafisz zapisz działania.</vt:lpstr>
      <vt:lpstr>Po takiej pracy czas na trochę ruchu. </vt:lpstr>
      <vt:lpstr>Slajd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Afryka Kazika</dc:title>
  <dc:creator>Małgorzata Wolińska</dc:creator>
  <cp:lastModifiedBy>48668</cp:lastModifiedBy>
  <cp:revision>68</cp:revision>
  <dcterms:created xsi:type="dcterms:W3CDTF">2017-04-28T19:42:26Z</dcterms:created>
  <dcterms:modified xsi:type="dcterms:W3CDTF">2020-03-27T12:13:24Z</dcterms:modified>
</cp:coreProperties>
</file>