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7" r:id="rId5"/>
    <p:sldId id="263" r:id="rId6"/>
    <p:sldId id="264" r:id="rId7"/>
    <p:sldId id="268" r:id="rId8"/>
    <p:sldId id="269" r:id="rId9"/>
    <p:sldId id="270" r:id="rId10"/>
    <p:sldId id="265" r:id="rId11"/>
    <p:sldId id="266" r:id="rId12"/>
    <p:sldId id="272" r:id="rId13"/>
    <p:sldId id="27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CAE88D-57A4-4629-A7CD-97D315911FB6}" type="datetimeFigureOut">
              <a:rPr lang="pl-PL" smtClean="0"/>
              <a:t>2016-03-19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6DF894-3984-4E82-AE6E-6EAAD3F50BD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Zwiastuny wiosny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Świat roślin i zwierząt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Ptaki, które wracają na wiosnę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Bociany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Jaskółki</a:t>
            </a:r>
            <a:endParaRPr lang="pl-PL" dirty="0"/>
          </a:p>
        </p:txBody>
      </p:sp>
      <p:pic>
        <p:nvPicPr>
          <p:cNvPr id="7" name="Symbol zastępczy zawartości 6" descr="http://www.birdwatching.pl/uploads/gallery/618/P5WwGksWHrpWUdBgBmeinnhYVV7c7MrZELVvDo4M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857364"/>
            <a:ext cx="40401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http://dinoanimals.pl/wp-content/uploads/2013/07/Jask%C3%B3%C5%82ka-okn%C3%B3wka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Wiosenne ptaki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</a:t>
            </a:r>
            <a:r>
              <a:rPr lang="pl-PL" dirty="0" smtClean="0"/>
              <a:t>kowronek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S</a:t>
            </a:r>
            <a:r>
              <a:rPr lang="pl-PL" dirty="0" smtClean="0"/>
              <a:t>zpak</a:t>
            </a:r>
            <a:endParaRPr lang="pl-PL" dirty="0"/>
          </a:p>
        </p:txBody>
      </p:sp>
      <p:pic>
        <p:nvPicPr>
          <p:cNvPr id="7" name="Symbol zastępczy zawartości 6" descr="http://fundacjarazem.org.pl/ptasieradio/ptaki_foto/slowik_rdzawy2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http://www.ptakipolski.pl/wp-content/uploads/2013/09/szpak2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332412" y="1510506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876630"/>
          </a:xfrm>
        </p:spPr>
        <p:txBody>
          <a:bodyPr/>
          <a:lstStyle/>
          <a:p>
            <a:pPr lvl="8" algn="ctr"/>
            <a:endParaRPr lang="pl-PL" sz="1400" dirty="0" smtClean="0"/>
          </a:p>
          <a:p>
            <a:pPr lvl="8" algn="just">
              <a:buNone/>
            </a:pPr>
            <a:r>
              <a:rPr lang="pl-PL" sz="1100" dirty="0" smtClean="0"/>
              <a:t>				</a:t>
            </a:r>
            <a:r>
              <a:rPr lang="pl-PL" dirty="0" smtClean="0"/>
              <a:t>Tradycją </a:t>
            </a:r>
            <a:r>
              <a:rPr lang="pl-PL" dirty="0" smtClean="0"/>
              <a:t>związaną z pierwszym 			</a:t>
            </a:r>
            <a:r>
              <a:rPr lang="pl-PL" dirty="0" smtClean="0"/>
              <a:t>	dniem </a:t>
            </a:r>
            <a:r>
              <a:rPr lang="pl-PL" dirty="0" smtClean="0"/>
              <a:t>wiosny </a:t>
            </a:r>
          </a:p>
          <a:p>
            <a:pPr lvl="8" algn="just">
              <a:buNone/>
            </a:pPr>
            <a:r>
              <a:rPr lang="pl-PL" dirty="0" smtClean="0"/>
              <a:t>				</a:t>
            </a:r>
            <a:r>
              <a:rPr lang="pl-PL" dirty="0" smtClean="0"/>
              <a:t>jest </a:t>
            </a:r>
            <a:r>
              <a:rPr lang="pl-PL" dirty="0" smtClean="0"/>
              <a:t>topienie lub palenie 				</a:t>
            </a:r>
            <a:r>
              <a:rPr lang="pl-PL" dirty="0" smtClean="0"/>
              <a:t>	Marzanny- </a:t>
            </a:r>
            <a:endParaRPr lang="pl-PL" dirty="0" smtClean="0"/>
          </a:p>
          <a:p>
            <a:pPr lvl="8" algn="just">
              <a:buNone/>
            </a:pPr>
            <a:r>
              <a:rPr lang="pl-PL" dirty="0" smtClean="0"/>
              <a:t>				</a:t>
            </a:r>
            <a:r>
              <a:rPr lang="pl-PL" dirty="0" smtClean="0"/>
              <a:t>kukły </a:t>
            </a:r>
            <a:r>
              <a:rPr lang="pl-PL" dirty="0" smtClean="0"/>
              <a:t>wykonanej ze słomy, </a:t>
            </a:r>
          </a:p>
          <a:p>
            <a:pPr lvl="8" algn="just">
              <a:buNone/>
            </a:pPr>
            <a:r>
              <a:rPr lang="pl-PL" dirty="0" smtClean="0"/>
              <a:t>			</a:t>
            </a:r>
            <a:r>
              <a:rPr lang="pl-PL" dirty="0" smtClean="0"/>
              <a:t>	przyozdobionej </a:t>
            </a:r>
            <a:r>
              <a:rPr lang="pl-PL" dirty="0" smtClean="0"/>
              <a:t>kolorowym ubraniem </a:t>
            </a:r>
          </a:p>
          <a:p>
            <a:pPr lvl="8" algn="ctr"/>
            <a:endParaRPr lang="pl-PL" sz="1400" dirty="0" smtClean="0"/>
          </a:p>
          <a:p>
            <a:pPr lvl="8" algn="ctr"/>
            <a:endParaRPr lang="pl-PL" sz="1400" dirty="0" smtClean="0"/>
          </a:p>
          <a:p>
            <a:pPr lvl="8" algn="ctr"/>
            <a:endParaRPr lang="pl-PL" sz="1400" dirty="0" smtClean="0"/>
          </a:p>
          <a:p>
            <a:pPr lvl="8" algn="ctr"/>
            <a:endParaRPr lang="pl-PL" sz="1400" dirty="0" smtClean="0"/>
          </a:p>
          <a:p>
            <a:pPr lvl="8" algn="just">
              <a:buNone/>
            </a:pPr>
            <a:r>
              <a:rPr lang="pl-PL" sz="1400" dirty="0" smtClean="0"/>
              <a:t>        	 		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Marzanna</a:t>
            </a:r>
            <a:endParaRPr lang="pl-PL" dirty="0"/>
          </a:p>
        </p:txBody>
      </p:sp>
      <p:pic>
        <p:nvPicPr>
          <p:cNvPr id="4" name="Obraz 3" descr="W marcu jak w garncu - Święto Wiosn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pl-PL" dirty="0" smtClean="0"/>
          </a:p>
          <a:p>
            <a:pPr algn="r"/>
            <a:r>
              <a:rPr lang="pl-PL" dirty="0" smtClean="0"/>
              <a:t>Przygotowała: Agnieszka Piechnik</a:t>
            </a:r>
            <a:endParaRPr lang="pl-PL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WIOSENNA POGODA</a:t>
            </a:r>
            <a:endParaRPr lang="pl-PL" sz="40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/>
              <a:t>Na wiosnę zaczyna topnieć śnieg</a:t>
            </a:r>
            <a:endParaRPr lang="pl-PL" sz="24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I oczywiście topnieją też sople lodu. Wszystko budzi się do życia</a:t>
            </a:r>
            <a:endParaRPr lang="pl-PL" sz="1800" dirty="0"/>
          </a:p>
        </p:txBody>
      </p:sp>
      <p:pic>
        <p:nvPicPr>
          <p:cNvPr id="7" name="Symbol zastępczy zawartości 6" descr="http://www.zimniak.art.pl/Galeria-Pireneje09/IMG_3673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http://www.jolantamariadzienis.pl/wp-content/uploads/2014/03/kreatywnamama.blox_.pl-na.czym_.zima_.gra_-300x186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072066" y="2000240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W marcu jak w garncu - wiosna11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43039" y="1481138"/>
            <a:ext cx="326692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W marcu pogoda bywa różna, bo marzec to taki kucharz co miesza w wielkim garze trochę zimy trochę lata.</a:t>
            </a:r>
          </a:p>
          <a:p>
            <a:r>
              <a:rPr lang="pl-PL" dirty="0" smtClean="0"/>
              <a:t>Od dziś czyli od 21 marca dzień będzie równy nocy. Od tej chwili zaczyna się WIOSNA i dzień będzie się wydłużał, a noc będzie się robiła coraz krótsza.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 MARCU JAK W GARNCU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</a:t>
            </a:r>
            <a:r>
              <a:rPr lang="pl-PL" dirty="0" smtClean="0"/>
              <a:t>ojawiają się pierwsze pączki na drzewach</a:t>
            </a:r>
          </a:p>
        </p:txBody>
      </p:sp>
      <p:pic>
        <p:nvPicPr>
          <p:cNvPr id="6" name="Symbol zastępczy zawartości 5" descr="http://images.photo.bikestats.eu/zdjecie,600,89280,przyroda-budzi-sie-do-zyci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5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Wszystko budzi się do życia</a:t>
            </a:r>
            <a:endParaRPr lang="pl-PL" dirty="0"/>
          </a:p>
        </p:txBody>
      </p:sp>
      <p:pic>
        <p:nvPicPr>
          <p:cNvPr id="5" name="Obraz 4" descr="http://s8.flog.pl/media/foto/6805201_przyroda-budzi-sie-do-zycia-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img1.garnek.pl/a.garnek.pl/020/130/20130141_800.0.jpg/bazie-kotk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Pierwsze wiosenne kwiaty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Przebiśniegi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mtClean="0"/>
              <a:t>Sasanki</a:t>
            </a:r>
            <a:endParaRPr lang="pl-PL" dirty="0" smtClean="0"/>
          </a:p>
        </p:txBody>
      </p:sp>
      <p:pic>
        <p:nvPicPr>
          <p:cNvPr id="7" name="Symbol zastępczy zawartości 6" descr="http://cyklamen.blox.pl/resource/RP3060015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405731" y="1986756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https://upload.wikimedia.org/wikipedia/commons/e/e2/Pulsatilla_vulgaris_Saarland_02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Pierwsze wiosenne kwiaty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</a:t>
            </a:r>
            <a:r>
              <a:rPr lang="pl-PL" dirty="0" smtClean="0"/>
              <a:t>rzylaszczki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K</a:t>
            </a:r>
            <a:r>
              <a:rPr lang="pl-PL" dirty="0" smtClean="0"/>
              <a:t>rokusy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7" name="Symbol zastępczy zawartości 6" descr="http://www.mojpieknyogrod.pl/gfx/00/00/ac/d3/image-0beby3l_jpg/thumb_560x800_10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785786" y="1714488"/>
            <a:ext cx="35004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ymbol zastępczy zawartości 7" descr="http://www.wik-tor.pl/allegro/cebulowe/krokusy/krokus_2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000628" y="1785926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bi.gazeta.pl/im/b4/bf/10/z17560244Q,bazie--wierzb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381378" cy="25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Zwierzęta budzą się z zimowego snu </a:t>
            </a:r>
            <a:endParaRPr lang="pl-PL" dirty="0"/>
          </a:p>
        </p:txBody>
      </p:sp>
      <p:pic>
        <p:nvPicPr>
          <p:cNvPr id="5" name="Obraz 4" descr="http://expresskaszubski.pl/pictures/2015-04/jez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i52.tinypic.com/210nfy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286256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r-scale-32.dcs.redcdn.pl/scale/o2/tvn/web-content/m/i/a01610228fe998f515a72dd730294d87/f2269502-728b-11e1-8733-0025b511226e.jpg?type=1&amp;quality=100&amp;srcmode=4&amp;srcx=0/1&amp;srcy=0/1&amp;srcw=668&amp;srch=2636&amp;dstw=668&amp;dsth=263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523434" cy="29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www.zwierzosfera.pl/wp-content/uploads/2015/10/borsuk-300x2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s10.flog.pl/media/foto/7107831_mieszkancy-lak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Pojawiają się pierwsi mali mieszkańcy łąki</a:t>
            </a:r>
            <a:endParaRPr lang="pl-PL" dirty="0"/>
          </a:p>
        </p:txBody>
      </p:sp>
      <p:pic>
        <p:nvPicPr>
          <p:cNvPr id="5" name="Obraz 4" descr="http://3.bp.blogspot.com/-E4bpGI-jAyE/U9Z-dAL5hyI/AAAAAAAAB0A/I_JVw1jNm4Y/s1600/kon_filtered_filtered_filter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142984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kamionkawielka.pl/mfiles/316/28/0/f/32._Rusa_ka_admira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809947" cy="2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bi.gazeta.pl/im/b8/68/d1/z13723832Q,Slimak-winnicze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857628"/>
            <a:ext cx="315594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</TotalTime>
  <Words>135</Words>
  <Application>Microsoft Office PowerPoint</Application>
  <PresentationFormat>Pokaz na ekranie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Hol</vt:lpstr>
      <vt:lpstr>Zwiastuny wiosny</vt:lpstr>
      <vt:lpstr>WIOSENNA POGODA</vt:lpstr>
      <vt:lpstr>W MARCU JAK W GARNCU</vt:lpstr>
      <vt:lpstr>Wszystko budzi się do życia</vt:lpstr>
      <vt:lpstr>Pierwsze wiosenne kwiaty</vt:lpstr>
      <vt:lpstr>Pierwsze wiosenne kwiaty</vt:lpstr>
      <vt:lpstr>Zwierzęta budzą się z zimowego snu </vt:lpstr>
      <vt:lpstr>Slajd 8</vt:lpstr>
      <vt:lpstr>Pojawiają się pierwsi mali mieszkańcy łąki</vt:lpstr>
      <vt:lpstr>Ptaki, które wracają na wiosnę</vt:lpstr>
      <vt:lpstr>Wiosenne ptaki</vt:lpstr>
      <vt:lpstr>Marzanna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Zwiastuny wiosny</dc:title>
  <dc:creator>lukasz</dc:creator>
  <cp:lastModifiedBy>lukasz</cp:lastModifiedBy>
  <cp:revision>23</cp:revision>
  <dcterms:created xsi:type="dcterms:W3CDTF">2016-03-19T17:52:49Z</dcterms:created>
  <dcterms:modified xsi:type="dcterms:W3CDTF">2016-03-19T21:36:18Z</dcterms:modified>
</cp:coreProperties>
</file>