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58" r:id="rId4"/>
    <p:sldId id="269" r:id="rId5"/>
    <p:sldId id="259" r:id="rId6"/>
    <p:sldId id="266" r:id="rId7"/>
    <p:sldId id="262" r:id="rId8"/>
    <p:sldId id="263" r:id="rId9"/>
    <p:sldId id="280" r:id="rId10"/>
    <p:sldId id="281" r:id="rId11"/>
    <p:sldId id="265" r:id="rId12"/>
    <p:sldId id="267" r:id="rId13"/>
    <p:sldId id="271" r:id="rId14"/>
    <p:sldId id="270" r:id="rId15"/>
    <p:sldId id="273" r:id="rId16"/>
    <p:sldId id="268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tosin\Desktop\Przygoda%20w%20Silverado%20City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1357322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P</a:t>
            </a:r>
            <a:r>
              <a:rPr lang="pl-PL" sz="4800" dirty="0" smtClean="0">
                <a:solidFill>
                  <a:srgbClr val="00B050"/>
                </a:solidFill>
              </a:rPr>
              <a:t>O</a:t>
            </a:r>
            <a:r>
              <a:rPr lang="pl-PL" sz="4800" dirty="0" smtClean="0">
                <a:solidFill>
                  <a:srgbClr val="0070C0"/>
                </a:solidFill>
              </a:rPr>
              <a:t>S</a:t>
            </a:r>
            <a:r>
              <a:rPr lang="pl-PL" sz="4800" dirty="0" smtClean="0">
                <a:solidFill>
                  <a:srgbClr val="7030A0"/>
                </a:solidFill>
              </a:rPr>
              <a:t>Z</a:t>
            </a:r>
            <a:r>
              <a:rPr lang="pl-PL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</a:t>
            </a:r>
            <a:r>
              <a:rPr lang="pl-PL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</a:t>
            </a:r>
            <a:r>
              <a:rPr lang="pl-PL" sz="4800" dirty="0" smtClean="0">
                <a:solidFill>
                  <a:schemeClr val="accent6"/>
                </a:solidFill>
              </a:rPr>
              <a:t>I</a:t>
            </a:r>
            <a:r>
              <a:rPr lang="pl-PL" sz="4800" dirty="0" smtClean="0">
                <a:solidFill>
                  <a:srgbClr val="C00000"/>
                </a:solidFill>
              </a:rPr>
              <a:t>W</a:t>
            </a:r>
            <a:r>
              <a:rPr lang="pl-PL" sz="4800" dirty="0" smtClean="0">
                <a:solidFill>
                  <a:srgbClr val="002060"/>
                </a:solidFill>
              </a:rPr>
              <a:t>A</a:t>
            </a:r>
            <a:r>
              <a:rPr lang="pl-PL" sz="4800" dirty="0" smtClean="0">
                <a:solidFill>
                  <a:srgbClr val="FF0000"/>
                </a:solidFill>
              </a:rPr>
              <a:t>C</a:t>
            </a:r>
            <a:r>
              <a:rPr lang="pl-PL" sz="4800" dirty="0" smtClean="0">
                <a:solidFill>
                  <a:srgbClr val="002060"/>
                </a:solidFill>
              </a:rPr>
              <a:t>Z</a:t>
            </a:r>
            <a:r>
              <a:rPr lang="pl-PL" sz="4800" dirty="0" smtClean="0">
                <a:solidFill>
                  <a:schemeClr val="bg2">
                    <a:lumMod val="75000"/>
                  </a:schemeClr>
                </a:solidFill>
              </a:rPr>
              <a:t>Y</a:t>
            </a:r>
            <a:endParaRPr lang="pl-PL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Księga bajek 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Trzy Świnki</a:t>
            </a:r>
            <a:endParaRPr lang="pl-PL" dirty="0"/>
          </a:p>
        </p:txBody>
      </p:sp>
      <p:pic>
        <p:nvPicPr>
          <p:cNvPr id="4" name="Symbol zastępczy zawartości 3" descr="Samodzielny rysunek Jurka do baśn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357298"/>
            <a:ext cx="6287845" cy="4572000"/>
          </a:xfrm>
        </p:spPr>
      </p:pic>
      <p:pic>
        <p:nvPicPr>
          <p:cNvPr id="21506" name="Picture 2" descr="C:\Users\tosin\Desktop\pobrane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2828925" cy="1609725"/>
          </a:xfrm>
          <a:prstGeom prst="rect">
            <a:avLst/>
          </a:prstGeom>
          <a:noFill/>
        </p:spPr>
      </p:pic>
      <p:pic>
        <p:nvPicPr>
          <p:cNvPr id="21507" name="Picture 3" descr="C:\Users\tosin\Desktop\wilk_nocny_lowca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000372"/>
            <a:ext cx="2396236" cy="18502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Gwiazdy </a:t>
            </a:r>
            <a:r>
              <a:rPr lang="pl-PL" dirty="0" err="1" smtClean="0"/>
              <a:t>Emotki</a:t>
            </a:r>
            <a:endParaRPr lang="pl-PL" dirty="0"/>
          </a:p>
        </p:txBody>
      </p:sp>
      <p:pic>
        <p:nvPicPr>
          <p:cNvPr id="8" name="Symbol zastępczy zawartości 7" descr="IMG_20200513_1248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8048" y="1527175"/>
            <a:ext cx="4671391" cy="4572000"/>
          </a:xfrm>
        </p:spPr>
      </p:pic>
      <p:pic>
        <p:nvPicPr>
          <p:cNvPr id="4098" name="Picture 2" descr="C:\Users\tosin\AppData\Local\Microsoft\Windows\INetCache\IE\LWNA7E7J\laughter-3215364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04"/>
            <a:ext cx="2428868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Jednorożce</a:t>
            </a:r>
            <a:endParaRPr lang="pl-PL" dirty="0"/>
          </a:p>
        </p:txBody>
      </p:sp>
      <p:pic>
        <p:nvPicPr>
          <p:cNvPr id="4" name="Symbol zastępczy zawartości 3" descr="IMG_20200513_1237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928802"/>
            <a:ext cx="6456947" cy="4572000"/>
          </a:xfrm>
        </p:spPr>
      </p:pic>
      <p:pic>
        <p:nvPicPr>
          <p:cNvPr id="5122" name="Picture 2" descr="C:\Users\tosin\AppData\Local\Microsoft\Windows\INetCache\IE\J451GJG4\unicorn-2007266_960_7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0430" cy="35004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Jednorożce</a:t>
            </a:r>
            <a:endParaRPr lang="pl-PL" dirty="0"/>
          </a:p>
        </p:txBody>
      </p:sp>
      <p:pic>
        <p:nvPicPr>
          <p:cNvPr id="4" name="Symbol zastępczy zawartości 3" descr="IMG_20200513_1239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00174"/>
            <a:ext cx="6421942" cy="4572000"/>
          </a:xfrm>
        </p:spPr>
      </p:pic>
      <p:pic>
        <p:nvPicPr>
          <p:cNvPr id="6146" name="Picture 2" descr="C:\Users\tosin\AppData\Local\Microsoft\Windows\INetCache\IE\CXGP8XDI\220px-Meuble_héraldique_Licorne_cabrée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00042"/>
            <a:ext cx="2095500" cy="20669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6892E-6 C -0.26805 0.23219 -0.53593 0.46438 -0.64305 0.55735 " pathEditMode="relative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Lisek Lucek</a:t>
            </a:r>
            <a:endParaRPr lang="pl-PL" dirty="0"/>
          </a:p>
        </p:txBody>
      </p:sp>
      <p:pic>
        <p:nvPicPr>
          <p:cNvPr id="4" name="Symbol zastępczy zawartości 3" descr="IMG_20200513_124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43050"/>
            <a:ext cx="3141116" cy="4572000"/>
          </a:xfrm>
        </p:spPr>
      </p:pic>
      <p:pic>
        <p:nvPicPr>
          <p:cNvPr id="7171" name="Picture 3" descr="C:\Users\tosin\AppData\Local\Microsoft\Windows\INetCache\IE\LWNA7E7J\fox-557233_64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3057531" cy="42355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Yeti</a:t>
            </a:r>
            <a:endParaRPr lang="pl-PL" dirty="0"/>
          </a:p>
        </p:txBody>
      </p:sp>
      <p:pic>
        <p:nvPicPr>
          <p:cNvPr id="6" name="Symbol zastępczy zawartości 5" descr="IMG_20200513_1242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928802"/>
            <a:ext cx="4406566" cy="4572000"/>
          </a:xfrm>
        </p:spPr>
      </p:pic>
      <p:pic>
        <p:nvPicPr>
          <p:cNvPr id="11268" name="Picture 4" descr="C:\Users\tosin\Desktop\Ye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429156" cy="27937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Minecraft</a:t>
            </a:r>
            <a:endParaRPr lang="pl-PL" dirty="0"/>
          </a:p>
        </p:txBody>
      </p:sp>
      <p:pic>
        <p:nvPicPr>
          <p:cNvPr id="4" name="Symbol zastępczy zawartości 3" descr="IMG_20200513_1238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000240"/>
            <a:ext cx="6180241" cy="4572000"/>
          </a:xfrm>
        </p:spPr>
      </p:pic>
      <p:pic>
        <p:nvPicPr>
          <p:cNvPr id="12290" name="Picture 2" descr="C:\Users\tosin\AppData\Local\Microsoft\Windows\INetCache\IE\R3MJXSG1\15944373702_d872659064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500462" cy="19690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Szary domek</a:t>
            </a:r>
            <a:endParaRPr lang="pl-PL" dirty="0"/>
          </a:p>
        </p:txBody>
      </p:sp>
      <p:pic>
        <p:nvPicPr>
          <p:cNvPr id="7" name="Symbol zastępczy zawartości 6" descr="IMG_20200513_1242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6881327" cy="4572000"/>
          </a:xfrm>
        </p:spPr>
      </p:pic>
      <p:pic>
        <p:nvPicPr>
          <p:cNvPr id="13315" name="Picture 3" descr="C:\Users\tosin\Desktop\szary domek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4504" y="285728"/>
            <a:ext cx="2498036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Dzwoneczek </a:t>
            </a:r>
            <a:endParaRPr lang="pl-PL" dirty="0"/>
          </a:p>
        </p:txBody>
      </p:sp>
      <p:pic>
        <p:nvPicPr>
          <p:cNvPr id="4" name="Symbol zastępczy zawartości 3" descr="IMG_20200513_1248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001056" cy="4185689"/>
          </a:xfrm>
        </p:spPr>
      </p:pic>
      <p:pic>
        <p:nvPicPr>
          <p:cNvPr id="18434" name="Picture 2" descr="C:\Users\tosin\Desktop\dzwonecz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929066"/>
            <a:ext cx="1833564" cy="269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Wędkowanie</a:t>
            </a:r>
            <a:endParaRPr lang="pl-PL" dirty="0"/>
          </a:p>
        </p:txBody>
      </p:sp>
      <p:pic>
        <p:nvPicPr>
          <p:cNvPr id="4" name="Symbol zastępczy zawartości 3" descr="received_641432609741312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857364"/>
            <a:ext cx="3124223" cy="4572000"/>
          </a:xfrm>
        </p:spPr>
      </p:pic>
      <p:pic>
        <p:nvPicPr>
          <p:cNvPr id="14343" name="Picture 7" descr="C:\Users\tosin\Desktop\pobr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92990">
            <a:off x="820348" y="1348443"/>
            <a:ext cx="2788575" cy="1006571"/>
          </a:xfrm>
          <a:prstGeom prst="rect">
            <a:avLst/>
          </a:prstGeom>
          <a:noFill/>
        </p:spPr>
      </p:pic>
      <p:pic>
        <p:nvPicPr>
          <p:cNvPr id="11" name="Picture 7" descr="C:\Users\tosin\Desktop\pobr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92990">
            <a:off x="5999103" y="4491715"/>
            <a:ext cx="2788575" cy="100657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Brzydkie Kaczątko</a:t>
            </a:r>
            <a:endParaRPr lang="pl-PL" dirty="0"/>
          </a:p>
        </p:txBody>
      </p:sp>
      <p:pic>
        <p:nvPicPr>
          <p:cNvPr id="4" name="Symbol zastępczy zawartości 3" descr="Baśń BRZYDKIE KACZĄTK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6287845" cy="4572000"/>
          </a:xfrm>
        </p:spPr>
      </p:pic>
      <p:pic>
        <p:nvPicPr>
          <p:cNvPr id="19458" name="Picture 2" descr="C:\Users\tosin\Desktop\pobr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571612"/>
            <a:ext cx="1485900" cy="17335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Bohaterowie Lego</a:t>
            </a:r>
            <a:endParaRPr lang="pl-PL" dirty="0"/>
          </a:p>
        </p:txBody>
      </p:sp>
      <p:pic>
        <p:nvPicPr>
          <p:cNvPr id="4" name="Symbol zastępczy zawartości 3" descr="received_2935373109876989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2266429" y="733912"/>
            <a:ext cx="4396830" cy="6215107"/>
          </a:xfrm>
        </p:spPr>
      </p:pic>
      <p:pic>
        <p:nvPicPr>
          <p:cNvPr id="15362" name="Picture 2" descr="C:\Users\tosin\Desktop\pobran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1847850" cy="2466975"/>
          </a:xfrm>
          <a:prstGeom prst="rect">
            <a:avLst/>
          </a:prstGeom>
          <a:noFill/>
        </p:spPr>
      </p:pic>
      <p:pic>
        <p:nvPicPr>
          <p:cNvPr id="15363" name="Picture 3" descr="C:\Users\tosin\Desktop\pobran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000108"/>
            <a:ext cx="1828800" cy="25050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Żółty domek</a:t>
            </a:r>
            <a:endParaRPr lang="pl-PL" dirty="0"/>
          </a:p>
        </p:txBody>
      </p:sp>
      <p:pic>
        <p:nvPicPr>
          <p:cNvPr id="6" name="Symbol zastępczy zawartości 5" descr="IMG_20200513_1317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6761747" cy="4572000"/>
          </a:xfrm>
        </p:spPr>
      </p:pic>
      <p:pic>
        <p:nvPicPr>
          <p:cNvPr id="16386" name="Picture 2" descr="C:\Users\tosin\AppData\Local\Microsoft\Windows\INetCache\IE\R3MJXSG1\7176499094_d5e20b8204_z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642918"/>
            <a:ext cx="3199688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Przygoda w </a:t>
            </a:r>
            <a:r>
              <a:rPr lang="pl-PL" dirty="0" err="1" smtClean="0"/>
              <a:t>Silverado</a:t>
            </a:r>
            <a:r>
              <a:rPr lang="pl-PL" dirty="0" smtClean="0"/>
              <a:t> City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Bajka dla Poszukiwaczy, w której pojawiają się Wasi bohaterowie i domki. Jest to zupełnie inna bajka. Mówi o miejscu, do którego mieliśmy pojechać, gdyby nie było </a:t>
            </a:r>
            <a:r>
              <a:rPr lang="pl-PL" dirty="0" err="1" smtClean="0"/>
              <a:t>koronawirusa</a:t>
            </a:r>
            <a:r>
              <a:rPr lang="pl-PL" dirty="0" smtClean="0"/>
              <a:t>.</a:t>
            </a:r>
            <a:endParaRPr lang="pl-PL" smtClean="0"/>
          </a:p>
          <a:p>
            <a:r>
              <a:rPr lang="pl-PL" smtClean="0"/>
              <a:t> </a:t>
            </a:r>
            <a:r>
              <a:rPr lang="pl-PL" dirty="0" smtClean="0"/>
              <a:t>Chociaż przez chwilkę będziecie mogli się w tym miejscu </a:t>
            </a:r>
            <a:r>
              <a:rPr lang="pl-PL" dirty="0" err="1" smtClean="0"/>
              <a:t>znależć</a:t>
            </a:r>
            <a:r>
              <a:rPr lang="pl-PL" dirty="0" smtClean="0"/>
              <a:t> – dzięki Waszej wyobraźni. </a:t>
            </a:r>
            <a:endParaRPr lang="pl-PL" dirty="0"/>
          </a:p>
        </p:txBody>
      </p:sp>
      <p:pic>
        <p:nvPicPr>
          <p:cNvPr id="5" name="Przygoda w Silverado City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91200" y="32385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Psi Patrol</a:t>
            </a:r>
            <a:endParaRPr lang="pl-PL" dirty="0"/>
          </a:p>
        </p:txBody>
      </p:sp>
      <p:pic>
        <p:nvPicPr>
          <p:cNvPr id="6" name="Symbol zastępczy zawartości 5" descr="IMG_20200513_1223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6026150" cy="4572000"/>
          </a:xfrm>
        </p:spPr>
      </p:pic>
      <p:pic>
        <p:nvPicPr>
          <p:cNvPr id="1030" name="Picture 6" descr="C:\Users\tosin\AppData\Local\Microsoft\Windows\INetCache\IE\CXGP8XDI\paw_patrol__marshall_by_double_p1997_daaleax-pr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4167185" cy="312538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Psi Patrol</a:t>
            </a:r>
            <a:endParaRPr lang="pl-PL" dirty="0"/>
          </a:p>
        </p:txBody>
      </p:sp>
      <p:pic>
        <p:nvPicPr>
          <p:cNvPr id="4" name="Symbol zastępczy zawartości 3" descr="Attach7002_20200507_14005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57554" y="2500306"/>
            <a:ext cx="5518964" cy="4136737"/>
          </a:xfrm>
        </p:spPr>
      </p:pic>
      <p:pic>
        <p:nvPicPr>
          <p:cNvPr id="2054" name="Picture 6" descr="C:\Users\tosin\AppData\Local\Microsoft\Windows\INetCache\IE\CXGP8XDI\rocky-patrulla-canin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428992" cy="19288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G_20200513_1237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5944884" cy="4143404"/>
          </a:xfr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34400" cy="758952"/>
          </a:xfrm>
        </p:spPr>
        <p:txBody>
          <a:bodyPr/>
          <a:lstStyle/>
          <a:p>
            <a:r>
              <a:rPr lang="pl-PL" dirty="0" smtClean="0"/>
              <a:t>Wyścig</a:t>
            </a:r>
            <a:endParaRPr lang="pl-PL" dirty="0"/>
          </a:p>
        </p:txBody>
      </p:sp>
      <p:pic>
        <p:nvPicPr>
          <p:cNvPr id="8194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1830629" cy="11494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7 0.01734 L -0.50017 0.017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Różowa Pantera</a:t>
            </a:r>
            <a:endParaRPr lang="pl-PL" dirty="0"/>
          </a:p>
        </p:txBody>
      </p:sp>
      <p:pic>
        <p:nvPicPr>
          <p:cNvPr id="4" name="Symbol zastępczy zawartości 3" descr="IMG_20200513_12373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2643182"/>
            <a:ext cx="5981700" cy="3514725"/>
          </a:xfrm>
        </p:spPr>
      </p:pic>
      <p:pic>
        <p:nvPicPr>
          <p:cNvPr id="9218" name="Picture 2" descr="C:\Users\tosin\AppData\Local\Microsoft\Windows\INetCache\IE\CXGP8XDI\Pink_Panther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3288889" cy="488888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Jedziemy na wycieczkę</a:t>
            </a:r>
            <a:endParaRPr lang="pl-PL" dirty="0"/>
          </a:p>
        </p:txBody>
      </p:sp>
      <p:pic>
        <p:nvPicPr>
          <p:cNvPr id="4" name="Symbol zastępczy zawartości 3" descr="received_988374448249066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2475352" y="1096493"/>
            <a:ext cx="4050422" cy="5429289"/>
          </a:xfrm>
        </p:spPr>
      </p:pic>
      <p:pic>
        <p:nvPicPr>
          <p:cNvPr id="10244" name="Picture 4" descr="C:\Users\tosin\AppData\Local\Microsoft\Windows\INetCache\IE\CXGP8XDI\Gimbus_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286388"/>
            <a:ext cx="1800562" cy="1301657"/>
          </a:xfrm>
          <a:prstGeom prst="rect">
            <a:avLst/>
          </a:prstGeom>
          <a:noFill/>
        </p:spPr>
      </p:pic>
      <p:pic>
        <p:nvPicPr>
          <p:cNvPr id="10245" name="Picture 5" descr="C:\Users\tosin\AppData\Local\Microsoft\Windows\INetCache\IE\CXGP8XDI\Gimbus_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57232"/>
            <a:ext cx="1867672" cy="13501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Spider</a:t>
            </a:r>
            <a:r>
              <a:rPr lang="pl-PL" dirty="0" smtClean="0"/>
              <a:t> -Man</a:t>
            </a:r>
            <a:endParaRPr lang="pl-PL" dirty="0"/>
          </a:p>
        </p:txBody>
      </p:sp>
      <p:pic>
        <p:nvPicPr>
          <p:cNvPr id="6" name="Symbol zastępczy zawartości 5" descr="IMG_20200513_1241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6446439" cy="4572000"/>
          </a:xfrm>
        </p:spPr>
      </p:pic>
      <p:pic>
        <p:nvPicPr>
          <p:cNvPr id="3074" name="Picture 2" descr="C:\Users\tosin\AppData\Local\Microsoft\Windows\INetCache\IE\LWNA7E7J\spider_man_PNG2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2475670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Trzy Świnki</a:t>
            </a:r>
            <a:endParaRPr lang="pl-PL" dirty="0"/>
          </a:p>
        </p:txBody>
      </p:sp>
      <p:pic>
        <p:nvPicPr>
          <p:cNvPr id="4" name="Symbol zastępczy zawartości 3" descr="Baśń TRZY ŚWIN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6287845" cy="4572000"/>
          </a:xfrm>
        </p:spPr>
      </p:pic>
      <p:pic>
        <p:nvPicPr>
          <p:cNvPr id="20482" name="Picture 2" descr="C:\Users\tosin\Desktop\pobran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14356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</TotalTime>
  <Words>92</Words>
  <PresentationFormat>Pokaz na ekranie (4:3)</PresentationFormat>
  <Paragraphs>25</Paragraphs>
  <Slides>22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Miejski</vt:lpstr>
      <vt:lpstr>Księga bajek </vt:lpstr>
      <vt:lpstr>Brzydkie Kaczątko</vt:lpstr>
      <vt:lpstr>Psi Patrol</vt:lpstr>
      <vt:lpstr>Psi Patrol</vt:lpstr>
      <vt:lpstr>Wyścig</vt:lpstr>
      <vt:lpstr>Różowa Pantera</vt:lpstr>
      <vt:lpstr>Jedziemy na wycieczkę</vt:lpstr>
      <vt:lpstr>Spider -Man</vt:lpstr>
      <vt:lpstr>Trzy Świnki</vt:lpstr>
      <vt:lpstr>Trzy Świnki</vt:lpstr>
      <vt:lpstr>Gwiazdy Emotki</vt:lpstr>
      <vt:lpstr>Jednorożce</vt:lpstr>
      <vt:lpstr>Jednorożce</vt:lpstr>
      <vt:lpstr>Lisek Lucek</vt:lpstr>
      <vt:lpstr>O Yeti</vt:lpstr>
      <vt:lpstr>Minecraft</vt:lpstr>
      <vt:lpstr>Szary domek</vt:lpstr>
      <vt:lpstr>Dzwoneczek </vt:lpstr>
      <vt:lpstr>Wędkowanie</vt:lpstr>
      <vt:lpstr>Bohaterowie Lego</vt:lpstr>
      <vt:lpstr>Żółty domek</vt:lpstr>
      <vt:lpstr>Przygoda w Silverado City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Księga bajek </dc:title>
  <dc:creator>Marek J.</dc:creator>
  <cp:lastModifiedBy>Marek J.</cp:lastModifiedBy>
  <cp:revision>4</cp:revision>
  <dcterms:created xsi:type="dcterms:W3CDTF">2020-05-13T10:13:13Z</dcterms:created>
  <dcterms:modified xsi:type="dcterms:W3CDTF">2020-05-13T14:17:39Z</dcterms:modified>
</cp:coreProperties>
</file>